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B35F5-CC94-46C3-8B31-D76DF4D20A59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987FA-250E-4A5A-B3EF-24F5B9DC4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58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987FA-250E-4A5A-B3EF-24F5B9DC4BF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739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41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20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5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80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30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82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96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30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15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3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46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F4E4B-E5E9-44CF-A776-98B93147B568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A9F30-C66A-4433-97A3-881517315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59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グループ化 32"/>
          <p:cNvGrpSpPr/>
          <p:nvPr/>
        </p:nvGrpSpPr>
        <p:grpSpPr>
          <a:xfrm>
            <a:off x="401466" y="560090"/>
            <a:ext cx="4746598" cy="4165054"/>
            <a:chOff x="3785842" y="1268760"/>
            <a:chExt cx="4746598" cy="4165054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5842" y="1268760"/>
              <a:ext cx="4165054" cy="4165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フローチャート : 結合子 8"/>
            <p:cNvSpPr/>
            <p:nvPr/>
          </p:nvSpPr>
          <p:spPr>
            <a:xfrm>
              <a:off x="6444208" y="4221088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ローチャート : 結合子 17"/>
            <p:cNvSpPr/>
            <p:nvPr/>
          </p:nvSpPr>
          <p:spPr>
            <a:xfrm>
              <a:off x="6228184" y="4149080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フローチャート : 結合子 18"/>
            <p:cNvSpPr/>
            <p:nvPr/>
          </p:nvSpPr>
          <p:spPr>
            <a:xfrm>
              <a:off x="6660232" y="3429000"/>
              <a:ext cx="144016" cy="144016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直線矢印コネクタ 20"/>
            <p:cNvCxnSpPr>
              <a:stCxn id="9" idx="2"/>
              <a:endCxn id="18" idx="2"/>
            </p:cNvCxnSpPr>
            <p:nvPr/>
          </p:nvCxnSpPr>
          <p:spPr>
            <a:xfrm flipH="1" flipV="1">
              <a:off x="6228184" y="4221088"/>
              <a:ext cx="216024" cy="7200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>
              <a:endCxn id="19" idx="0"/>
            </p:cNvCxnSpPr>
            <p:nvPr/>
          </p:nvCxnSpPr>
          <p:spPr>
            <a:xfrm flipV="1">
              <a:off x="6335041" y="3429000"/>
              <a:ext cx="397199" cy="72008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4" name="テキスト ボックス 1033"/>
            <p:cNvSpPr txBox="1"/>
            <p:nvPr/>
          </p:nvSpPr>
          <p:spPr>
            <a:xfrm>
              <a:off x="6660232" y="4149080"/>
              <a:ext cx="18722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>
                  <a:latin typeface="Consolas" pitchFamily="49" charset="0"/>
                </a:rPr>
                <a:t>Narita</a:t>
              </a:r>
              <a:r>
                <a:rPr kumimoji="1" lang="ja-JP" altLang="en-US" sz="1400" b="1" dirty="0" smtClean="0">
                  <a:latin typeface="Consolas" pitchFamily="49" charset="0"/>
                </a:rPr>
                <a:t>　</a:t>
              </a:r>
              <a:endParaRPr kumimoji="1" lang="en-US" altLang="ja-JP" sz="1400" b="1" dirty="0" smtClean="0">
                <a:latin typeface="Consolas" pitchFamily="49" charset="0"/>
              </a:endParaRPr>
            </a:p>
            <a:p>
              <a:r>
                <a:rPr kumimoji="1" lang="en-US" altLang="ja-JP" sz="1400" b="1" dirty="0" smtClean="0">
                  <a:latin typeface="Consolas" pitchFamily="49" charset="0"/>
                </a:rPr>
                <a:t>Airport</a:t>
              </a:r>
              <a:endParaRPr kumimoji="1" lang="ja-JP" altLang="en-US" sz="1400" b="1" dirty="0">
                <a:latin typeface="Consolas" pitchFamily="49" charset="0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5076056" y="3985319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>
                  <a:latin typeface="Consolas" pitchFamily="49" charset="0"/>
                </a:rPr>
                <a:t>Tokyo/Ueno</a:t>
              </a:r>
              <a:endParaRPr kumimoji="1" lang="ja-JP" altLang="en-US" sz="1400" b="1" dirty="0">
                <a:latin typeface="Consolas" pitchFamily="49" charset="0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6809953" y="3409255"/>
              <a:ext cx="1074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b="1" dirty="0" smtClean="0">
                  <a:latin typeface="Consolas" pitchFamily="49" charset="0"/>
                </a:rPr>
                <a:t>Sendai</a:t>
              </a:r>
              <a:r>
                <a:rPr lang="ja-JP" altLang="en-US" sz="1400" b="1" dirty="0" smtClean="0">
                  <a:latin typeface="Consolas" pitchFamily="49" charset="0"/>
                </a:rPr>
                <a:t>　</a:t>
              </a:r>
              <a:r>
                <a:rPr lang="en-US" altLang="ja-JP" sz="1400" b="1" dirty="0" smtClean="0">
                  <a:latin typeface="Consolas" pitchFamily="49" charset="0"/>
                </a:rPr>
                <a:t>Station</a:t>
              </a:r>
              <a:endParaRPr kumimoji="1" lang="ja-JP" altLang="en-US" sz="1400" b="1" dirty="0">
                <a:latin typeface="Consolas" pitchFamily="49" charset="0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6084169" y="441736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latin typeface="Consolas" pitchFamily="49" charset="0"/>
                </a:rPr>
                <a:t>①</a:t>
              </a:r>
              <a:endParaRPr kumimoji="1" lang="ja-JP" altLang="en-US" sz="1400" b="1" dirty="0">
                <a:latin typeface="Consolas" pitchFamily="49" charset="0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156176" y="3625279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>
                  <a:latin typeface="Consolas" pitchFamily="49" charset="0"/>
                </a:rPr>
                <a:t>②</a:t>
              </a:r>
              <a:endParaRPr kumimoji="1" lang="ja-JP" altLang="en-US" sz="1400" b="1" dirty="0">
                <a:latin typeface="Consolas" pitchFamily="49" charset="0"/>
              </a:endParaRPr>
            </a:p>
          </p:txBody>
        </p:sp>
      </p:grpSp>
      <p:sp>
        <p:nvSpPr>
          <p:cNvPr id="1039" name="テキスト ボックス 1038"/>
          <p:cNvSpPr txBox="1"/>
          <p:nvPr/>
        </p:nvSpPr>
        <p:spPr>
          <a:xfrm>
            <a:off x="107504" y="4581128"/>
            <a:ext cx="9036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Consolas" pitchFamily="49" charset="0"/>
              </a:rPr>
              <a:t>①</a:t>
            </a:r>
            <a:r>
              <a:rPr kumimoji="1" lang="en-US" altLang="ja-JP" dirty="0" smtClean="0">
                <a:latin typeface="Consolas" pitchFamily="49" charset="0"/>
              </a:rPr>
              <a:t>Narita Airport</a:t>
            </a:r>
            <a:r>
              <a:rPr kumimoji="1" lang="ja-JP" altLang="en-US" dirty="0" smtClean="0">
                <a:latin typeface="Consolas" pitchFamily="49" charset="0"/>
              </a:rPr>
              <a:t>→</a:t>
            </a:r>
            <a:r>
              <a:rPr kumimoji="1" lang="en-US" altLang="ja-JP" dirty="0" smtClean="0">
                <a:latin typeface="Consolas" pitchFamily="49" charset="0"/>
              </a:rPr>
              <a:t>Tokyo St.</a:t>
            </a:r>
            <a:r>
              <a:rPr kumimoji="1" lang="ja-JP" altLang="en-US" dirty="0" smtClean="0">
                <a:latin typeface="Consolas" pitchFamily="49" charset="0"/>
              </a:rPr>
              <a:t>・・・・・・・・</a:t>
            </a:r>
            <a:r>
              <a:rPr lang="ja-JP" altLang="en-US" dirty="0" smtClean="0">
                <a:latin typeface="Consolas" pitchFamily="49" charset="0"/>
              </a:rPr>
              <a:t>・・・</a:t>
            </a:r>
            <a:r>
              <a:rPr kumimoji="1" lang="en-US" altLang="ja-JP" dirty="0" smtClean="0">
                <a:latin typeface="Consolas" pitchFamily="49" charset="0"/>
              </a:rPr>
              <a:t>JR </a:t>
            </a:r>
            <a:r>
              <a:rPr kumimoji="1" lang="en-US" altLang="ja-JP" dirty="0" err="1" smtClean="0">
                <a:latin typeface="Consolas" pitchFamily="49" charset="0"/>
              </a:rPr>
              <a:t>NaritaExpress</a:t>
            </a:r>
            <a:r>
              <a:rPr kumimoji="1" lang="en-US" altLang="ja-JP" dirty="0" smtClean="0">
                <a:latin typeface="Consolas" pitchFamily="49" charset="0"/>
              </a:rPr>
              <a:t> </a:t>
            </a:r>
            <a:r>
              <a:rPr lang="en-US" altLang="ja-JP" dirty="0" smtClean="0">
                <a:latin typeface="Consolas" pitchFamily="49" charset="0"/>
              </a:rPr>
              <a:t>(about 50minutes</a:t>
            </a:r>
            <a:r>
              <a:rPr kumimoji="1" lang="en-US" altLang="ja-JP" dirty="0" smtClean="0">
                <a:latin typeface="Consolas" pitchFamily="49" charset="0"/>
              </a:rPr>
              <a:t>)</a:t>
            </a:r>
          </a:p>
          <a:p>
            <a:r>
              <a:rPr lang="en-US" altLang="ja-JP" dirty="0">
                <a:latin typeface="Consolas" pitchFamily="49" charset="0"/>
              </a:rPr>
              <a:t> </a:t>
            </a:r>
            <a:r>
              <a:rPr lang="en-US" altLang="ja-JP" dirty="0" smtClean="0">
                <a:latin typeface="Consolas" pitchFamily="49" charset="0"/>
              </a:rPr>
              <a:t> or Narita Airport</a:t>
            </a:r>
            <a:r>
              <a:rPr lang="ja-JP" altLang="en-US" dirty="0" smtClean="0">
                <a:latin typeface="Consolas" pitchFamily="49" charset="0"/>
              </a:rPr>
              <a:t>→</a:t>
            </a:r>
            <a:r>
              <a:rPr lang="en-US" altLang="ja-JP" dirty="0" smtClean="0">
                <a:latin typeface="Consolas" pitchFamily="49" charset="0"/>
              </a:rPr>
              <a:t>Ueno St.</a:t>
            </a:r>
            <a:r>
              <a:rPr lang="ja-JP" altLang="en-US" dirty="0" smtClean="0">
                <a:latin typeface="Consolas" pitchFamily="49" charset="0"/>
              </a:rPr>
              <a:t>・・・・・・・・・</a:t>
            </a:r>
            <a:r>
              <a:rPr lang="en-US" altLang="ja-JP" dirty="0" err="1" smtClean="0">
                <a:latin typeface="Consolas" pitchFamily="49" charset="0"/>
              </a:rPr>
              <a:t>SkyLiner</a:t>
            </a:r>
            <a:r>
              <a:rPr lang="en-US" altLang="ja-JP" dirty="0" smtClean="0">
                <a:latin typeface="Consolas" pitchFamily="49" charset="0"/>
              </a:rPr>
              <a:t> (about 50min.) </a:t>
            </a:r>
          </a:p>
          <a:p>
            <a:r>
              <a:rPr lang="ja-JP" altLang="en-US" dirty="0" smtClean="0">
                <a:latin typeface="Consolas" pitchFamily="49" charset="0"/>
              </a:rPr>
              <a:t>②</a:t>
            </a:r>
            <a:r>
              <a:rPr lang="en-US" altLang="ja-JP" dirty="0" smtClean="0">
                <a:latin typeface="Consolas" pitchFamily="49" charset="0"/>
              </a:rPr>
              <a:t>Tokyo St./Ueno St.</a:t>
            </a:r>
            <a:r>
              <a:rPr lang="ja-JP" altLang="en-US" dirty="0" smtClean="0">
                <a:latin typeface="Consolas" pitchFamily="49" charset="0"/>
              </a:rPr>
              <a:t>→</a:t>
            </a:r>
            <a:r>
              <a:rPr lang="en-US" altLang="ja-JP" dirty="0" smtClean="0">
                <a:latin typeface="Consolas" pitchFamily="49" charset="0"/>
              </a:rPr>
              <a:t>Sendai St.</a:t>
            </a:r>
            <a:r>
              <a:rPr lang="ja-JP" altLang="en-US" dirty="0" smtClean="0">
                <a:latin typeface="Consolas" pitchFamily="49" charset="0"/>
              </a:rPr>
              <a:t>・・・・・・</a:t>
            </a:r>
            <a:r>
              <a:rPr lang="en-US" altLang="ja-JP" dirty="0" smtClean="0">
                <a:latin typeface="Consolas" pitchFamily="49" charset="0"/>
              </a:rPr>
              <a:t>Tohoku </a:t>
            </a:r>
            <a:r>
              <a:rPr lang="en-US" altLang="ja-JP" dirty="0" err="1" smtClean="0">
                <a:latin typeface="Consolas" pitchFamily="49" charset="0"/>
              </a:rPr>
              <a:t>Shinkansen</a:t>
            </a:r>
            <a:r>
              <a:rPr lang="en-US" altLang="ja-JP" dirty="0" smtClean="0">
                <a:latin typeface="Consolas" pitchFamily="49" charset="0"/>
              </a:rPr>
              <a:t> (about 2hours)</a:t>
            </a:r>
          </a:p>
          <a:p>
            <a:r>
              <a:rPr lang="ja-JP" altLang="en-US" dirty="0" smtClean="0">
                <a:latin typeface="Consolas" pitchFamily="49" charset="0"/>
              </a:rPr>
              <a:t>③</a:t>
            </a:r>
            <a:r>
              <a:rPr lang="en-US" altLang="ja-JP" dirty="0" smtClean="0">
                <a:latin typeface="Consolas" pitchFamily="49" charset="0"/>
              </a:rPr>
              <a:t>Sendai</a:t>
            </a:r>
            <a:r>
              <a:rPr lang="ja-JP" altLang="en-US" dirty="0" smtClean="0">
                <a:latin typeface="Consolas" pitchFamily="49" charset="0"/>
              </a:rPr>
              <a:t>　</a:t>
            </a:r>
            <a:r>
              <a:rPr lang="en-US" altLang="ja-JP" dirty="0" smtClean="0">
                <a:latin typeface="Consolas" pitchFamily="49" charset="0"/>
              </a:rPr>
              <a:t>Airport</a:t>
            </a:r>
            <a:r>
              <a:rPr lang="ja-JP" altLang="en-US" dirty="0" smtClean="0">
                <a:latin typeface="Consolas" pitchFamily="49" charset="0"/>
              </a:rPr>
              <a:t>→</a:t>
            </a:r>
            <a:r>
              <a:rPr lang="en-US" altLang="ja-JP" dirty="0" smtClean="0">
                <a:latin typeface="Consolas" pitchFamily="49" charset="0"/>
              </a:rPr>
              <a:t>Sendai</a:t>
            </a:r>
            <a:r>
              <a:rPr lang="ja-JP" altLang="en-US" dirty="0" smtClean="0">
                <a:latin typeface="Consolas" pitchFamily="49" charset="0"/>
              </a:rPr>
              <a:t>　</a:t>
            </a:r>
            <a:r>
              <a:rPr lang="en-US" altLang="ja-JP" dirty="0" smtClean="0">
                <a:latin typeface="Consolas" pitchFamily="49" charset="0"/>
              </a:rPr>
              <a:t>St.</a:t>
            </a:r>
            <a:r>
              <a:rPr lang="ja-JP" altLang="en-US" dirty="0" smtClean="0">
                <a:latin typeface="Consolas" pitchFamily="49" charset="0"/>
              </a:rPr>
              <a:t>・・・・・・・・・・</a:t>
            </a:r>
            <a:r>
              <a:rPr lang="en-US" altLang="ja-JP" dirty="0" smtClean="0">
                <a:latin typeface="Consolas" pitchFamily="49" charset="0"/>
              </a:rPr>
              <a:t>Sendai Airport Line(about 20min.)</a:t>
            </a:r>
          </a:p>
          <a:p>
            <a:r>
              <a:rPr lang="ja-JP" altLang="en-US" dirty="0">
                <a:latin typeface="Consolas" pitchFamily="49" charset="0"/>
              </a:rPr>
              <a:t>④</a:t>
            </a:r>
            <a:r>
              <a:rPr lang="en-US" altLang="ja-JP" dirty="0">
                <a:latin typeface="Consolas" pitchFamily="49" charset="0"/>
              </a:rPr>
              <a:t>Sendai St.</a:t>
            </a:r>
            <a:r>
              <a:rPr lang="ja-JP" altLang="en-US" dirty="0">
                <a:latin typeface="Consolas" pitchFamily="49" charset="0"/>
              </a:rPr>
              <a:t>→</a:t>
            </a:r>
            <a:r>
              <a:rPr lang="en-US" altLang="ja-JP" dirty="0" smtClean="0">
                <a:latin typeface="Consolas" pitchFamily="49" charset="0"/>
              </a:rPr>
              <a:t>Matsushima </a:t>
            </a:r>
            <a:r>
              <a:rPr lang="en-US" altLang="ja-JP" dirty="0" err="1" smtClean="0">
                <a:latin typeface="Consolas" pitchFamily="49" charset="0"/>
              </a:rPr>
              <a:t>Kaigan</a:t>
            </a:r>
            <a:r>
              <a:rPr lang="en-US" altLang="ja-JP" dirty="0" smtClean="0">
                <a:latin typeface="Consolas" pitchFamily="49" charset="0"/>
              </a:rPr>
              <a:t> St.</a:t>
            </a:r>
            <a:r>
              <a:rPr lang="ja-JP" altLang="en-US" dirty="0" smtClean="0">
                <a:latin typeface="Consolas" pitchFamily="49" charset="0"/>
              </a:rPr>
              <a:t>・・・</a:t>
            </a:r>
            <a:r>
              <a:rPr lang="en-US" altLang="ja-JP" dirty="0" smtClean="0">
                <a:latin typeface="Consolas" pitchFamily="49" charset="0"/>
              </a:rPr>
              <a:t>JR </a:t>
            </a:r>
            <a:r>
              <a:rPr lang="en-US" altLang="ja-JP" dirty="0" err="1" smtClean="0">
                <a:latin typeface="Consolas" pitchFamily="49" charset="0"/>
              </a:rPr>
              <a:t>Senseki</a:t>
            </a:r>
            <a:r>
              <a:rPr lang="en-US" altLang="ja-JP" dirty="0" smtClean="0">
                <a:latin typeface="Consolas" pitchFamily="49" charset="0"/>
              </a:rPr>
              <a:t> Line</a:t>
            </a:r>
            <a:r>
              <a:rPr lang="ja-JP" altLang="en-US" dirty="0" smtClean="0">
                <a:latin typeface="Consolas" pitchFamily="49" charset="0"/>
              </a:rPr>
              <a:t>（</a:t>
            </a:r>
            <a:r>
              <a:rPr lang="en-US" altLang="ja-JP" dirty="0" smtClean="0">
                <a:latin typeface="Consolas" pitchFamily="49" charset="0"/>
              </a:rPr>
              <a:t>about 30min.</a:t>
            </a:r>
            <a:r>
              <a:rPr lang="ja-JP" altLang="en-US" dirty="0" smtClean="0">
                <a:latin typeface="Consolas" pitchFamily="49" charset="0"/>
              </a:rPr>
              <a:t>）</a:t>
            </a:r>
            <a:r>
              <a:rPr lang="en-US" altLang="ja-JP" dirty="0" smtClean="0">
                <a:latin typeface="Consolas" pitchFamily="49" charset="0"/>
              </a:rPr>
              <a:t> </a:t>
            </a:r>
            <a:r>
              <a:rPr lang="en-US" altLang="ja-JP" dirty="0" smtClean="0">
                <a:latin typeface="Consolas" pitchFamily="49" charset="0"/>
              </a:rPr>
              <a:t> </a:t>
            </a:r>
          </a:p>
          <a:p>
            <a:r>
              <a:rPr lang="ja-JP" altLang="en-US" b="1" baseline="30000" dirty="0" smtClean="0">
                <a:latin typeface="Consolas" pitchFamily="49" charset="0"/>
              </a:rPr>
              <a:t>＊</a:t>
            </a:r>
            <a:r>
              <a:rPr lang="en-US" altLang="ja-JP" dirty="0">
                <a:latin typeface="Consolas" pitchFamily="49" charset="0"/>
              </a:rPr>
              <a:t>F</a:t>
            </a:r>
            <a:r>
              <a:rPr lang="en-US" altLang="ja-JP" dirty="0" smtClean="0">
                <a:latin typeface="Consolas" pitchFamily="49" charset="0"/>
              </a:rPr>
              <a:t>ree Shuttle Bus is available from Matsushima</a:t>
            </a:r>
            <a:r>
              <a:rPr lang="ja-JP" altLang="en-US" dirty="0" smtClean="0">
                <a:latin typeface="Consolas" pitchFamily="49" charset="0"/>
              </a:rPr>
              <a:t>　</a:t>
            </a:r>
            <a:r>
              <a:rPr lang="en-US" altLang="ja-JP" dirty="0" err="1" smtClean="0">
                <a:latin typeface="Consolas" pitchFamily="49" charset="0"/>
              </a:rPr>
              <a:t>Kaisan</a:t>
            </a:r>
            <a:r>
              <a:rPr lang="ja-JP" altLang="en-US" dirty="0" smtClean="0">
                <a:latin typeface="Consolas" pitchFamily="49" charset="0"/>
              </a:rPr>
              <a:t>　</a:t>
            </a:r>
            <a:r>
              <a:rPr lang="en-US" altLang="ja-JP" dirty="0" smtClean="0">
                <a:latin typeface="Consolas" pitchFamily="49" charset="0"/>
              </a:rPr>
              <a:t>St.</a:t>
            </a:r>
            <a:r>
              <a:rPr lang="ja-JP" altLang="en-US" dirty="0">
                <a:latin typeface="Consolas" pitchFamily="49" charset="0"/>
              </a:rPr>
              <a:t> </a:t>
            </a:r>
            <a:r>
              <a:rPr lang="en-US" altLang="ja-JP" dirty="0" smtClean="0">
                <a:latin typeface="Consolas" pitchFamily="49" charset="0"/>
              </a:rPr>
              <a:t>to</a:t>
            </a:r>
            <a:r>
              <a:rPr lang="ja-JP" altLang="en-US" dirty="0" smtClean="0">
                <a:latin typeface="Consolas" pitchFamily="49" charset="0"/>
              </a:rPr>
              <a:t> </a:t>
            </a:r>
            <a:endParaRPr lang="en-US" altLang="ja-JP" dirty="0" smtClean="0">
              <a:latin typeface="Consolas" pitchFamily="49" charset="0"/>
            </a:endParaRPr>
          </a:p>
          <a:p>
            <a:r>
              <a:rPr lang="ja-JP" altLang="en-US" dirty="0">
                <a:latin typeface="Consolas" pitchFamily="49" charset="0"/>
              </a:rPr>
              <a:t>　</a:t>
            </a:r>
            <a:r>
              <a:rPr lang="ja-JP" altLang="en-US" dirty="0" smtClean="0">
                <a:latin typeface="Consolas" pitchFamily="49" charset="0"/>
              </a:rPr>
              <a:t>　　　　　　　　　　　　　　　　　　　　　　　　　</a:t>
            </a:r>
            <a:r>
              <a:rPr lang="en-US" altLang="ja-JP" dirty="0" smtClean="0">
                <a:latin typeface="Consolas" pitchFamily="49" charset="0"/>
              </a:rPr>
              <a:t>Hotel </a:t>
            </a:r>
            <a:r>
              <a:rPr lang="en-US" altLang="ja-JP" dirty="0" err="1" smtClean="0">
                <a:latin typeface="Consolas" pitchFamily="49" charset="0"/>
              </a:rPr>
              <a:t>Taikanso</a:t>
            </a:r>
            <a:r>
              <a:rPr lang="en-US" altLang="ja-JP" dirty="0" smtClean="0">
                <a:latin typeface="Consolas" pitchFamily="49" charset="0"/>
              </a:rPr>
              <a:t> about 2 times per hour</a:t>
            </a:r>
            <a:endParaRPr kumimoji="1" lang="ja-JP" altLang="en-US" dirty="0">
              <a:latin typeface="Consolas" pitchFamily="49" charset="0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5292080" y="1340768"/>
            <a:ext cx="3960440" cy="2664296"/>
            <a:chOff x="323528" y="476672"/>
            <a:chExt cx="3960440" cy="2664296"/>
          </a:xfrm>
        </p:grpSpPr>
        <p:grpSp>
          <p:nvGrpSpPr>
            <p:cNvPr id="80" name="グループ化 79"/>
            <p:cNvGrpSpPr/>
            <p:nvPr/>
          </p:nvGrpSpPr>
          <p:grpSpPr>
            <a:xfrm>
              <a:off x="755576" y="476672"/>
              <a:ext cx="3096344" cy="2664296"/>
              <a:chOff x="755576" y="476672"/>
              <a:chExt cx="3096344" cy="2664296"/>
            </a:xfrm>
          </p:grpSpPr>
          <p:pic>
            <p:nvPicPr>
              <p:cNvPr id="83" name="Picture 13" descr="宮城県-地図-0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5576" y="476672"/>
                <a:ext cx="2664296" cy="26642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4" name="Picture 1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08262" y="2177430"/>
                <a:ext cx="171450" cy="171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5" name="フローチャート : 結合子 84"/>
              <p:cNvSpPr/>
              <p:nvPr/>
            </p:nvSpPr>
            <p:spPr>
              <a:xfrm>
                <a:off x="1835696" y="1916832"/>
                <a:ext cx="144016" cy="144016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フローチャート : 結合子 85"/>
              <p:cNvSpPr/>
              <p:nvPr/>
            </p:nvSpPr>
            <p:spPr>
              <a:xfrm>
                <a:off x="2267744" y="1628800"/>
                <a:ext cx="144016" cy="144016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7" name="直線矢印コネクタ 86"/>
              <p:cNvCxnSpPr/>
              <p:nvPr/>
            </p:nvCxnSpPr>
            <p:spPr>
              <a:xfrm flipV="1">
                <a:off x="1907704" y="1988840"/>
                <a:ext cx="0" cy="216024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矢印コネクタ 87"/>
              <p:cNvCxnSpPr>
                <a:stCxn id="85" idx="7"/>
                <a:endCxn id="86" idx="7"/>
              </p:cNvCxnSpPr>
              <p:nvPr/>
            </p:nvCxnSpPr>
            <p:spPr>
              <a:xfrm flipV="1">
                <a:off x="1958621" y="1649891"/>
                <a:ext cx="432048" cy="288032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テキスト ボックス 88"/>
              <p:cNvSpPr txBox="1"/>
              <p:nvPr/>
            </p:nvSpPr>
            <p:spPr>
              <a:xfrm>
                <a:off x="1979712" y="2185700"/>
                <a:ext cx="18722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b="1" dirty="0" smtClean="0">
                    <a:latin typeface="Consolas" pitchFamily="49" charset="0"/>
                  </a:rPr>
                  <a:t>Sendai</a:t>
                </a:r>
                <a:r>
                  <a:rPr kumimoji="1" lang="ja-JP" altLang="en-US" sz="1400" b="1" dirty="0" smtClean="0">
                    <a:latin typeface="Consolas" pitchFamily="49" charset="0"/>
                  </a:rPr>
                  <a:t>　</a:t>
                </a:r>
                <a:r>
                  <a:rPr kumimoji="1" lang="en-US" altLang="ja-JP" sz="1400" b="1" dirty="0" smtClean="0">
                    <a:latin typeface="Consolas" pitchFamily="49" charset="0"/>
                  </a:rPr>
                  <a:t>Airport</a:t>
                </a:r>
                <a:endParaRPr kumimoji="1" lang="ja-JP" altLang="en-US" sz="1400" b="1" dirty="0">
                  <a:latin typeface="Consolas" pitchFamily="49" charset="0"/>
                </a:endParaRPr>
              </a:p>
            </p:txBody>
          </p:sp>
          <p:sp>
            <p:nvSpPr>
              <p:cNvPr id="90" name="テキスト ボックス 89"/>
              <p:cNvSpPr txBox="1"/>
              <p:nvPr/>
            </p:nvSpPr>
            <p:spPr>
              <a:xfrm>
                <a:off x="1475656" y="2041103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 smtClean="0">
                    <a:latin typeface="Consolas" pitchFamily="49" charset="0"/>
                  </a:rPr>
                  <a:t>③</a:t>
                </a:r>
                <a:endParaRPr kumimoji="1" lang="ja-JP" altLang="en-US" sz="1400" b="1" dirty="0">
                  <a:latin typeface="Consolas" pitchFamily="49" charset="0"/>
                </a:endParaRPr>
              </a:p>
            </p:txBody>
          </p:sp>
          <p:sp>
            <p:nvSpPr>
              <p:cNvPr id="91" name="テキスト ボックス 90"/>
              <p:cNvSpPr txBox="1"/>
              <p:nvPr/>
            </p:nvSpPr>
            <p:spPr>
              <a:xfrm>
                <a:off x="1835696" y="1412776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b="1" dirty="0" smtClean="0">
                    <a:latin typeface="Consolas" pitchFamily="49" charset="0"/>
                  </a:rPr>
                  <a:t>④</a:t>
                </a:r>
                <a:endParaRPr kumimoji="1" lang="ja-JP" altLang="en-US" sz="1400" b="1" dirty="0">
                  <a:latin typeface="Consolas" pitchFamily="49" charset="0"/>
                </a:endParaRPr>
              </a:p>
            </p:txBody>
          </p:sp>
        </p:grpSp>
        <p:sp>
          <p:nvSpPr>
            <p:cNvPr id="81" name="テキスト ボックス 80"/>
            <p:cNvSpPr txBox="1"/>
            <p:nvPr/>
          </p:nvSpPr>
          <p:spPr>
            <a:xfrm>
              <a:off x="2411760" y="1484784"/>
              <a:ext cx="1872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>
                  <a:latin typeface="Consolas" pitchFamily="49" charset="0"/>
                </a:rPr>
                <a:t>Matsushima</a:t>
              </a:r>
              <a:endParaRPr kumimoji="1" lang="ja-JP" altLang="en-US" sz="1400" b="1" dirty="0">
                <a:latin typeface="Consolas" pitchFamily="49" charset="0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323528" y="1844824"/>
              <a:ext cx="1872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>
                  <a:latin typeface="Consolas" pitchFamily="49" charset="0"/>
                </a:rPr>
                <a:t>Sendai Station</a:t>
              </a:r>
              <a:endParaRPr kumimoji="1" lang="ja-JP" altLang="en-US" sz="1400" b="1" dirty="0">
                <a:latin typeface="Consolas" pitchFamily="49" charset="0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611560" y="272058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200" b="1" dirty="0" smtClean="0">
                <a:latin typeface="Consolas" pitchFamily="49" charset="0"/>
              </a:rPr>
              <a:t>Access to Matsushima</a:t>
            </a:r>
            <a:endParaRPr kumimoji="1" lang="ja-JP" altLang="en-US" sz="2200" b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926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86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Administrator2</dc:creator>
  <cp:lastModifiedBy>Administrator2</cp:lastModifiedBy>
  <cp:revision>12</cp:revision>
  <cp:lastPrinted>2012-04-05T06:14:02Z</cp:lastPrinted>
  <dcterms:created xsi:type="dcterms:W3CDTF">2012-04-05T04:24:37Z</dcterms:created>
  <dcterms:modified xsi:type="dcterms:W3CDTF">2012-04-05T06:47:09Z</dcterms:modified>
</cp:coreProperties>
</file>